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508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040AE-23A4-41FE-966C-AC59E862E850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7E9B-E071-4094-B4DF-2A1B8E61C77B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47E9B-E071-4094-B4DF-2A1B8E61C77B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CD6F-392D-469C-B903-94EB16C2DACC}" type="datetimeFigureOut">
              <a:rPr lang="en-ZA" smtClean="0"/>
              <a:t>2017/02/28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5C06-B447-4BB7-9A76-ED9878331977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Xandre</dc:creator>
  <cp:lastModifiedBy>Xandre</cp:lastModifiedBy>
  <cp:revision>3</cp:revision>
  <dcterms:created xsi:type="dcterms:W3CDTF">2017-02-28T21:16:44Z</dcterms:created>
  <dcterms:modified xsi:type="dcterms:W3CDTF">2017-02-28T21:30:15Z</dcterms:modified>
</cp:coreProperties>
</file>